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dirty="0" smtClean="0"/>
              <a:t>АЖУР-КОНСАЛТИНГ В.Ц. 47-77-74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5DD4F-6C06-4D00-9AF4-FE806B88188B}" type="datetimeFigureOut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8360F-67E7-4354-BFF3-111B51C79C3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dirty="0" smtClean="0"/>
              <a:t>АЖУР-КОНСАЛТИНГ В.Ц. 47-77-74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4D1AB-9AD4-473C-AAF8-69E20A114D33}" type="datetimeFigureOut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9A7D0-6362-41D1-8196-13CA079CD87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0AF11-EB12-4C34-8450-AF3A0B9A0568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BAF5-2804-41AD-9AD3-A986C616C618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CC71-3D49-4BAC-902D-9EF1C127942C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EBD6-5E5C-45F0-B0C0-5076F9A124E1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06D0-9FE8-40F5-B29E-A98FC736672A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8759-BAEB-4D7B-965C-CADCCBB24BA6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7D20-F8CF-4C7A-B75B-F5B8E2587F11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E38E-DC38-48D7-9BB7-7848EEC47273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8635-159F-40DB-A58B-45FE03C5126D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684C-8BB9-470E-87DB-2CDEB447E611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7237-095D-4CE5-8FFE-CB680D776771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6AFD257-92CB-4FA4-A652-3C455A238994}" type="datetime1">
              <a:rPr lang="ru-RU" smtClean="0"/>
              <a:pPr/>
              <a:t>07.04.2012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65F0E6-AB39-49AE-BB4B-E1CE03C923A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www.ajur.khv.ru/" TargetMode="Externa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8%D0%BD%D0%BD%D0%BE%D0%B2%D0%B0%D1%86%D0%B8%D1%8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://kvadro-it.ru/d/57086/d/image.gi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6.png"/><Relationship Id="rId2" Type="http://schemas.openxmlformats.org/officeDocument/2006/relationships/hyperlink" Target="http://www.gkgeostroy.com/userFiles/image/1_3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g.steel-trade.ru/upload/image/plant/plan-grafic4s.png" TargetMode="External"/><Relationship Id="rId5" Type="http://schemas.openxmlformats.org/officeDocument/2006/relationships/image" Target="../media/image15.jpeg"/><Relationship Id="rId4" Type="http://schemas.openxmlformats.org/officeDocument/2006/relationships/hyperlink" Target="http://www.triakomm.ru/images/grafik_big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857232"/>
            <a:ext cx="8458200" cy="857256"/>
          </a:xfrm>
        </p:spPr>
        <p:txBody>
          <a:bodyPr/>
          <a:lstStyle/>
          <a:p>
            <a:pPr algn="r"/>
            <a:r>
              <a:rPr lang="ru-RU" dirty="0" smtClean="0"/>
              <a:t>15 лет успешной работы</a:t>
            </a:r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4286248" y="142852"/>
            <a:ext cx="3929090" cy="357166"/>
          </a:xfrm>
        </p:spPr>
        <p:txBody>
          <a:bodyPr/>
          <a:lstStyle/>
          <a:p>
            <a:pPr algn="l"/>
            <a:r>
              <a:rPr lang="en-US" dirty="0" smtClean="0"/>
              <a:t>ajur@ajur-consulting.ru  (4212) 47-77-74</a:t>
            </a:r>
            <a:endParaRPr lang="ru-RU" dirty="0"/>
          </a:p>
        </p:txBody>
      </p:sp>
      <p:pic>
        <p:nvPicPr>
          <p:cNvPr id="10" name="Picture 2" descr="http://www.ajur.khv.ru/bitrix/images/f_logo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857232"/>
            <a:ext cx="1647825" cy="704851"/>
          </a:xfrm>
          <a:prstGeom prst="rect">
            <a:avLst/>
          </a:prstGeom>
          <a:noFill/>
        </p:spPr>
      </p:pic>
      <p:pic>
        <p:nvPicPr>
          <p:cNvPr id="26628" name="Picture 4" descr="Сертификат АСТОР ВЦ">
            <a:hlinkClick r:id="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2357430"/>
            <a:ext cx="1905000" cy="2809876"/>
          </a:xfrm>
          <a:prstGeom prst="rect">
            <a:avLst/>
          </a:prstGeom>
          <a:noFill/>
        </p:spPr>
      </p:pic>
      <p:pic>
        <p:nvPicPr>
          <p:cNvPr id="26630" name="Picture 6" descr="Сертификат Ажур-Консалтинг АЦС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5984" y="2357430"/>
            <a:ext cx="1905000" cy="2809876"/>
          </a:xfrm>
          <a:prstGeom prst="rect">
            <a:avLst/>
          </a:prstGeom>
          <a:noFill/>
        </p:spPr>
      </p:pic>
      <p:pic>
        <p:nvPicPr>
          <p:cNvPr id="26632" name="Picture 8" descr="Сертификат АСТОР ВЦ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57686" y="2500306"/>
            <a:ext cx="1905000" cy="2700338"/>
          </a:xfrm>
          <a:prstGeom prst="rect">
            <a:avLst/>
          </a:prstGeom>
          <a:noFill/>
        </p:spPr>
      </p:pic>
      <p:pic>
        <p:nvPicPr>
          <p:cNvPr id="26634" name="Picture 10" descr="Сертификат ВДГБ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643314"/>
            <a:ext cx="1905000" cy="15954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686800" cy="723920"/>
          </a:xfrm>
        </p:spPr>
        <p:txBody>
          <a:bodyPr/>
          <a:lstStyle/>
          <a:p>
            <a:pPr algn="ctr"/>
            <a:r>
              <a:rPr lang="ru-RU" dirty="0" smtClean="0"/>
              <a:t>внедрение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54162"/>
            <a:ext cx="8286808" cy="280353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9600" b="1" dirty="0" smtClean="0">
                <a:solidFill>
                  <a:srgbClr val="0070C0"/>
                </a:solidFill>
              </a:rPr>
              <a:t>Внедрение</a:t>
            </a:r>
            <a:r>
              <a:rPr lang="ru-RU" sz="9600" dirty="0" smtClean="0">
                <a:solidFill>
                  <a:srgbClr val="0070C0"/>
                </a:solidFill>
              </a:rPr>
              <a:t> — распространение нововведений; достижение практического использования прогрессивных идей, изобретений, результатов научных исследований (</a:t>
            </a:r>
            <a:r>
              <a:rPr lang="ru-RU" sz="9600" dirty="0" smtClean="0">
                <a:solidFill>
                  <a:srgbClr val="0070C0"/>
                </a:solidFill>
                <a:hlinkClick r:id="rId2" action="ppaction://hlinkfile" tooltip="Инновация"/>
              </a:rPr>
              <a:t>инноваций</a:t>
            </a:r>
            <a:r>
              <a:rPr lang="ru-RU" sz="9600" dirty="0" smtClean="0">
                <a:solidFill>
                  <a:srgbClr val="0070C0"/>
                </a:solidFill>
              </a:rPr>
              <a:t>). Внедрение инноваций требует перестройки сложившегося производства, переподготовки работников, капитальных затрат и одновременно связано с риском не получить необходимый результат и потерпеть убытки.</a:t>
            </a:r>
          </a:p>
          <a:p>
            <a:r>
              <a:rPr lang="ru-RU" sz="9600" dirty="0" smtClean="0"/>
              <a:t/>
            </a:r>
            <a:br>
              <a:rPr lang="ru-RU" sz="9600" dirty="0" smtClean="0"/>
            </a:br>
            <a:endParaRPr lang="ru-RU" sz="9600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3419492" cy="288925"/>
          </a:xfrm>
        </p:spPr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Сколько стоит внедрение?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1643050"/>
            <a:ext cx="5124456" cy="414340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Что Вы понимаете под внедрением?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Структура предприятия.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Цели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Задачи.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Средства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smtClean="0">
                <a:solidFill>
                  <a:srgbClr val="0070C0"/>
                </a:solidFill>
              </a:rPr>
              <a:t>Ресурсы.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3848120" cy="288925"/>
          </a:xfrm>
        </p:spPr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pic>
        <p:nvPicPr>
          <p:cNvPr id="34818" name="Picture 2" descr="http://im5-tub-ru.yandex.net/i?id=403983642-58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2699344" cy="2015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Предпроектное обследование.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pic>
        <p:nvPicPr>
          <p:cNvPr id="35844" name="Picture 4" descr="Картинка 10 из 104589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571612"/>
            <a:ext cx="3857652" cy="2410129"/>
          </a:xfrm>
          <a:prstGeom prst="rect">
            <a:avLst/>
          </a:prstGeom>
          <a:noFill/>
        </p:spPr>
      </p:pic>
      <p:pic>
        <p:nvPicPr>
          <p:cNvPr id="35842" name="Picture 2" descr="http://im3-tub-ru.yandex.net/i?id=321972477-54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857628"/>
            <a:ext cx="3571900" cy="2667021"/>
          </a:xfrm>
          <a:prstGeom prst="rect">
            <a:avLst/>
          </a:prstGeom>
          <a:noFill/>
        </p:spPr>
      </p:pic>
      <p:pic>
        <p:nvPicPr>
          <p:cNvPr id="35846" name="Picture 6" descr="http://im5-tub-ru.yandex.net/i?id=382909952-41-7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2786058"/>
            <a:ext cx="3517251" cy="34938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457200"/>
            <a:ext cx="9001156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Стоимость </a:t>
            </a:r>
            <a:r>
              <a:rPr lang="ru-RU" dirty="0" err="1" smtClean="0"/>
              <a:t>предпроектного</a:t>
            </a:r>
            <a:r>
              <a:rPr lang="ru-RU" dirty="0" smtClean="0"/>
              <a:t> обследования.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124852" cy="273209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Начальник отдела – 4 часа.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Главный специалист по направлению – 4 часа.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Специалисты по участкам работы – 3-4 часа.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Финансисты.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Бухгалтерия.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Логисты.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3205178" cy="288925"/>
          </a:xfrm>
        </p:spPr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pic>
        <p:nvPicPr>
          <p:cNvPr id="36866" name="Picture 2" descr="http://im8-tub-ru.yandex.net/i?id=123200451-24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764885"/>
            <a:ext cx="2500330" cy="1550204"/>
          </a:xfrm>
          <a:prstGeom prst="rect">
            <a:avLst/>
          </a:prstGeom>
          <a:noFill/>
        </p:spPr>
      </p:pic>
      <p:pic>
        <p:nvPicPr>
          <p:cNvPr id="36868" name="Picture 4" descr="http://im6-tub-ru.yandex.net/i?id=327712479-01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3643314"/>
            <a:ext cx="2344057" cy="1500198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4857752" y="5072075"/>
            <a:ext cx="3643338" cy="857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ru-RU" sz="2400" dirty="0" smtClean="0">
                <a:solidFill>
                  <a:srgbClr val="0070C0"/>
                </a:solidFill>
              </a:rPr>
              <a:t>От 3  до 7% от стоимости проекта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4" name="Picture 6" descr="Картинка 13 из 10320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2071678"/>
            <a:ext cx="2834837" cy="235745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 обследования.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714885"/>
            <a:ext cx="8715436" cy="1714512"/>
          </a:xfrm>
        </p:spPr>
        <p:txBody>
          <a:bodyPr>
            <a:normAutofit fontScale="92500"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Вы получаете  полную документацию по внедрению с разбивкой по этапам, контрольными точками и ответственными за этапы.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Вы можете принять решение о необходимости внедрения.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3419492" cy="288925"/>
          </a:xfrm>
        </p:spPr>
        <p:txBody>
          <a:bodyPr/>
          <a:lstStyle/>
          <a:p>
            <a:r>
              <a:rPr lang="en-US" dirty="0" smtClean="0"/>
              <a:t>ajur@ajur-consulting.ru  (4212) 47-77-74</a:t>
            </a:r>
            <a:endParaRPr lang="ru-RU" dirty="0"/>
          </a:p>
        </p:txBody>
      </p:sp>
      <p:pic>
        <p:nvPicPr>
          <p:cNvPr id="37892" name="Picture 4" descr="Картинка 2 из 10320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90" y="2000240"/>
            <a:ext cx="3572858" cy="2500330"/>
          </a:xfrm>
          <a:prstGeom prst="rect">
            <a:avLst/>
          </a:prstGeom>
          <a:noFill/>
        </p:spPr>
      </p:pic>
      <p:pic>
        <p:nvPicPr>
          <p:cNvPr id="37890" name="Picture 2" descr="Картинка 1 из 103203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20" y="1571612"/>
            <a:ext cx="1857388" cy="2925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132</TotalTime>
  <Words>172</Words>
  <Application>Microsoft Office PowerPoint</Application>
  <PresentationFormat>Экран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15 лет успешной работы</vt:lpstr>
      <vt:lpstr>внедрение</vt:lpstr>
      <vt:lpstr>Сколько стоит внедрение?</vt:lpstr>
      <vt:lpstr>Предпроектное обследование.</vt:lpstr>
      <vt:lpstr>Стоимость предпроектного обследования.</vt:lpstr>
      <vt:lpstr>Результаты обследования.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oleg</dc:creator>
  <cp:lastModifiedBy>oleg</cp:lastModifiedBy>
  <cp:revision>16</cp:revision>
  <dcterms:created xsi:type="dcterms:W3CDTF">2012-04-06T23:46:51Z</dcterms:created>
  <dcterms:modified xsi:type="dcterms:W3CDTF">2012-04-07T02:09:40Z</dcterms:modified>
</cp:coreProperties>
</file>